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Híres épületek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451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">
        <p14:prism isContent="1"/>
      </p:transition>
    </mc:Choice>
    <mc:Fallback xmlns="">
      <p:transition spd="slow" advTm="2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smtClean="0"/>
              <a:t>Alhambra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Spanyolország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9" name="Tartalom helye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658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02">
        <p14:prism isContent="1"/>
      </p:transition>
    </mc:Choice>
    <mc:Fallback xmlns="">
      <p:transition spd="slow" advTm="47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smtClean="0"/>
              <a:t>Károly híd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Csehország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9" name="Tartalom helye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991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7">
        <p14:prism isContent="1"/>
      </p:transition>
    </mc:Choice>
    <mc:Fallback xmlns="">
      <p:transition spd="slow" advTm="35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1573" y="4887687"/>
            <a:ext cx="3240000" cy="720000"/>
          </a:xfrm>
        </p:spPr>
        <p:txBody>
          <a:bodyPr>
            <a:normAutofit fontScale="90000"/>
          </a:bodyPr>
          <a:lstStyle/>
          <a:p>
            <a:r>
              <a:rPr lang="hu-HU" dirty="0" err="1" smtClean="0"/>
              <a:t>Shönbrunn</a:t>
            </a:r>
            <a:r>
              <a:rPr lang="hu-HU" dirty="0" smtClean="0"/>
              <a:t> kastély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95325"/>
            <a:ext cx="4649787" cy="576262"/>
          </a:xfrm>
        </p:spPr>
        <p:txBody>
          <a:bodyPr/>
          <a:lstStyle/>
          <a:p>
            <a:r>
              <a:rPr lang="hu-HU" dirty="0" smtClean="0"/>
              <a:t>Ausztria</a:t>
            </a:r>
            <a:endParaRPr lang="hu-HU" dirty="0"/>
          </a:p>
        </p:txBody>
      </p:sp>
      <p:pic>
        <p:nvPicPr>
          <p:cNvPr id="7" name="Tartalom helye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8" name="Tartalom helye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444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11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33">
        <p14:prism isContent="1"/>
      </p:transition>
    </mc:Choice>
    <mc:Fallback xmlns="">
      <p:transition spd="slow" advTm="53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Eiffel torony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Franciaország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7" name="Tartalom helye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374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2">
        <p14:prism isContent="1"/>
      </p:transition>
    </mc:Choice>
    <mc:Fallback xmlns="">
      <p:transition spd="slow" advTm="36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smtClean="0"/>
              <a:t>Akropolisz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Görögország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7" name="Tartalom helye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86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9">
        <p14:prism isContent="1"/>
      </p:transition>
    </mc:Choice>
    <mc:Fallback xmlns="">
      <p:transition spd="slow" advTm="34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smtClean="0"/>
              <a:t>Hősök tere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Magyarország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7" name="Tartalom helye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935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6">
        <p14:prism isContent="1"/>
      </p:transition>
    </mc:Choice>
    <mc:Fallback xmlns="">
      <p:transition spd="slow" advTm="34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04404" y="5228362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smtClean="0"/>
              <a:t>Big Ben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Nagy-Britannia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404" y="1271587"/>
            <a:ext cx="3240000" cy="324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080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6">
        <p14:prism isContent="1"/>
      </p:transition>
    </mc:Choice>
    <mc:Fallback xmlns="">
      <p:transition spd="slow" advTm="25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Autofit/>
          </a:bodyPr>
          <a:lstStyle/>
          <a:p>
            <a:r>
              <a:rPr lang="hu-HU" sz="2800" dirty="0" smtClean="0"/>
              <a:t>Brandenburgi kapu</a:t>
            </a:r>
            <a:endParaRPr lang="hu-HU" sz="2800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Németország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7" name="Tartalom helye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660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3">
        <p14:prism isContent="1"/>
      </p:transition>
    </mc:Choice>
    <mc:Fallback xmlns="">
      <p:transition spd="slow" advTm="33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806545" y="5230529"/>
            <a:ext cx="3240000" cy="720000"/>
          </a:xfrm>
        </p:spPr>
        <p:txBody>
          <a:bodyPr>
            <a:normAutofit/>
          </a:bodyPr>
          <a:lstStyle/>
          <a:p>
            <a:r>
              <a:rPr lang="hu-HU" dirty="0" err="1" smtClean="0"/>
              <a:t>Colossseum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653143"/>
            <a:ext cx="4676775" cy="609713"/>
          </a:xfrm>
        </p:spPr>
        <p:txBody>
          <a:bodyPr/>
          <a:lstStyle/>
          <a:p>
            <a:r>
              <a:rPr lang="hu-HU" dirty="0" smtClean="0"/>
              <a:t>Olaszország</a:t>
            </a:r>
            <a:endParaRPr lang="hu-HU" dirty="0"/>
          </a:p>
        </p:txBody>
      </p:sp>
      <p:pic>
        <p:nvPicPr>
          <p:cNvPr id="6" name="Tartalom helye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271586"/>
            <a:ext cx="4680000" cy="4680000"/>
          </a:xfrm>
        </p:spPr>
      </p:pic>
      <p:pic>
        <p:nvPicPr>
          <p:cNvPr id="7" name="Tartalom helye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69" y="1262856"/>
            <a:ext cx="3238500" cy="32385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612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4">
        <p14:prism isContent="1"/>
      </p:transition>
    </mc:Choice>
    <mc:Fallback xmlns="">
      <p:transition spd="slow" advTm="38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8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9|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0.9"/>
</p:tagLst>
</file>

<file path=ppt/theme/theme1.xml><?xml version="1.0" encoding="utf-8"?>
<a:theme xmlns:a="http://schemas.openxmlformats.org/drawingml/2006/main" name="Szele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</TotalTime>
  <Words>26</Words>
  <Application>Microsoft Office PowerPoint</Application>
  <PresentationFormat>Szélesvásznú</PresentationFormat>
  <Paragraphs>19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Szelet</vt:lpstr>
      <vt:lpstr>Híres épületek</vt:lpstr>
      <vt:lpstr>Károly híd</vt:lpstr>
      <vt:lpstr>Shönbrunn kastély</vt:lpstr>
      <vt:lpstr>Eiffel torony</vt:lpstr>
      <vt:lpstr>Akropolisz</vt:lpstr>
      <vt:lpstr>Hősök tere</vt:lpstr>
      <vt:lpstr>Big Ben</vt:lpstr>
      <vt:lpstr>Brandenburgi kapu</vt:lpstr>
      <vt:lpstr>Colossseum</vt:lpstr>
      <vt:lpstr>Alhambra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Híres épületek</dc:title>
  <dc:creator>Marika</dc:creator>
  <cp:lastModifiedBy>Marika</cp:lastModifiedBy>
  <cp:revision>7</cp:revision>
  <dcterms:created xsi:type="dcterms:W3CDTF">2017-04-10T18:04:50Z</dcterms:created>
  <dcterms:modified xsi:type="dcterms:W3CDTF">2017-04-13T17:30:18Z</dcterms:modified>
</cp:coreProperties>
</file>